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DFA"/>
    <a:srgbClr val="80A7EE"/>
    <a:srgbClr val="4E8CFF"/>
    <a:srgbClr val="C5D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9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8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sv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svg"/><Relationship Id="rId10" Type="http://schemas.openxmlformats.org/officeDocument/2006/relationships/image" Target="../media/image50.sv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0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57.png"/><Relationship Id="rId14" Type="http://schemas.openxmlformats.org/officeDocument/2006/relationships/image" Target="../media/image6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686050"/>
            <a:ext cx="12811125" cy="5314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535150" y="5715000"/>
            <a:ext cx="3752850" cy="457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840075" y="6096000"/>
            <a:ext cx="2371725" cy="1638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116175" y="8143875"/>
            <a:ext cx="300037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59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59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3825" y="0"/>
            <a:ext cx="18288000" cy="10591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3600" y="1304925"/>
            <a:ext cx="4924425" cy="266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782925" y="2314575"/>
            <a:ext cx="2124075" cy="6509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916275" y="3124200"/>
            <a:ext cx="1866900" cy="5619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239500" y="4267200"/>
            <a:ext cx="1924050" cy="26765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535275" y="8963025"/>
            <a:ext cx="2628900" cy="12096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2828925"/>
            <a:ext cx="3562350" cy="45243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D22708-27DA-4244-F166-B5E0E7C74CF3}"/>
              </a:ext>
            </a:extLst>
          </p:cNvPr>
          <p:cNvSpPr/>
          <p:nvPr/>
        </p:nvSpPr>
        <p:spPr>
          <a:xfrm>
            <a:off x="5924550" y="4267200"/>
            <a:ext cx="4943475" cy="262890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311816-D362-9221-94C9-6401B5F4A3FD}"/>
              </a:ext>
            </a:extLst>
          </p:cNvPr>
          <p:cNvSpPr/>
          <p:nvPr/>
        </p:nvSpPr>
        <p:spPr>
          <a:xfrm>
            <a:off x="5924549" y="7191375"/>
            <a:ext cx="4943475" cy="2628900"/>
          </a:xfrm>
          <a:prstGeom prst="roundRect">
            <a:avLst/>
          </a:prstGeom>
          <a:blipFill>
            <a:blip r:embed="rId14"/>
            <a:stretch>
              <a:fillRect l="-612" r="-6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24525" y="8188003"/>
            <a:ext cx="6432788" cy="18226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3400" y="1838325"/>
            <a:ext cx="17754600" cy="61531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171700"/>
            <a:ext cx="17373600" cy="762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900988" y="-253844"/>
            <a:ext cx="9420225" cy="10191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888425" y="8115300"/>
            <a:ext cx="6432788" cy="182260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9175" y="371475"/>
            <a:ext cx="4238625" cy="11312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525 L -0.00694 -0.34105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-1679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375 0.00247 L 0 -1.48148E-6 " pathEditMode="relative" rAng="0" ptsTypes="AA">
                                      <p:cBhvr>
                                        <p:cTn id="2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9175" y="371475"/>
            <a:ext cx="5334000" cy="113101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533525"/>
            <a:ext cx="15840075" cy="825817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rcRect/>
          <a:stretch/>
        </p:blipFill>
        <p:spPr>
          <a:xfrm>
            <a:off x="7858125" y="85725"/>
            <a:ext cx="9963150" cy="102012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201400" y="8216575"/>
            <a:ext cx="6432788" cy="18226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26 0.00386 L -2.91667E-6 -2.96296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2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 -0.37917 L -3.33333E-6 3.33333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89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32099E-6 L 0.00052 0.1521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76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838325"/>
            <a:ext cx="17097375" cy="7953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rcRect/>
          <a:stretch/>
        </p:blipFill>
        <p:spPr>
          <a:xfrm>
            <a:off x="8620125" y="466725"/>
            <a:ext cx="8791575" cy="87534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01400" y="8216575"/>
            <a:ext cx="6432788" cy="182260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175" y="371475"/>
            <a:ext cx="7315200" cy="1181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064 0.00015 L 2.22222E-6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24" y="-1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523E-17 4.19753E-6 L 0.31328 -0.00293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8175" y="8645278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8175" y="8645278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201400" y="8216573"/>
            <a:ext cx="6432788" cy="182261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9175" y="371475"/>
            <a:ext cx="731520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1971675"/>
            <a:ext cx="15059025" cy="6953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2924175"/>
            <a:ext cx="15059025" cy="6953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0" y="3876675"/>
            <a:ext cx="15059025" cy="695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0" y="4829175"/>
            <a:ext cx="15059025" cy="695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0" y="5819775"/>
            <a:ext cx="15059025" cy="6953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0" y="6772275"/>
            <a:ext cx="15059025" cy="695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409575" y="2085975"/>
            <a:ext cx="3848100" cy="5276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alphaModFix amt="10000"/>
          </a:blip>
          <a:srcRect/>
          <a:stretch/>
        </p:blipFill>
        <p:spPr>
          <a:xfrm>
            <a:off x="9144000" y="619125"/>
            <a:ext cx="8648700" cy="8877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-0.29783 -0.00046 " pathEditMode="relative" rAng="0" ptsTypes="AA">
                                      <p:cBhvr>
                                        <p:cTn id="27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-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71 0.00185 L -4.16667E-6 7.40741E-7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36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29505 -0.00047 " pathEditMode="relative" rAng="0" ptsTypes="AA">
                                      <p:cBhvr>
                                        <p:cTn id="31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7" y="-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28 0.00324 L 1.25E-6 0.00015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-15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575 0.00324 L 1.25E-6 0.00016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83" y="-15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44 -0.0017 L -1.11111E-6 4.5679E-6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29436 -0.00201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2" y="-1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-0.28889 L 1.66667E-6 3.33333E-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144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8216573"/>
            <a:ext cx="6432788" cy="182261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0500" y="1676400"/>
            <a:ext cx="17954625" cy="6172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rcRect/>
          <a:stretch/>
        </p:blipFill>
        <p:spPr>
          <a:xfrm>
            <a:off x="11515725" y="1479387"/>
            <a:ext cx="6772275" cy="6553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1025" y="90297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1025" y="90297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19175" y="371475"/>
            <a:ext cx="2676525" cy="1247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1025" y="90297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1025" y="9029700"/>
            <a:ext cx="762000" cy="762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1838325"/>
            <a:ext cx="17097375" cy="6153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alphaModFix amt="10000"/>
          </a:blip>
          <a:srcRect/>
          <a:stretch/>
        </p:blipFill>
        <p:spPr>
          <a:xfrm>
            <a:off x="9144000" y="704850"/>
            <a:ext cx="9020175" cy="8705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1201400" y="8216573"/>
            <a:ext cx="6432788" cy="182261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19175" y="371475"/>
            <a:ext cx="731520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28700" y="2152650"/>
            <a:ext cx="14763750" cy="53863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39 0.00833 L -4.44444E-6 -4.93827E-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8" y="-52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962 -0.00185 L 4.16667E-6 2.34568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81" y="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745 0.00123 L -1.11111E-6 -1.48148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06EA3B-6D81-89D8-313B-383BE2AF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17" y="1123950"/>
            <a:ext cx="15660966" cy="6037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CBDE2-9E1D-C546-F17B-DB6EE72C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446" y="8251619"/>
            <a:ext cx="6431837" cy="182286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BAED517-2E6E-D7F5-05D0-1FAB13AF0016}"/>
              </a:ext>
            </a:extLst>
          </p:cNvPr>
          <p:cNvSpPr/>
          <p:nvPr/>
        </p:nvSpPr>
        <p:spPr>
          <a:xfrm>
            <a:off x="627717" y="9067800"/>
            <a:ext cx="657225" cy="685800"/>
          </a:xfrm>
          <a:prstGeom prst="ellipse">
            <a:avLst/>
          </a:prstGeom>
          <a:solidFill>
            <a:srgbClr val="C5D1FB"/>
          </a:solidFill>
          <a:ln>
            <a:noFill/>
          </a:ln>
        </p:spPr>
        <p:style>
          <a:lnRef idx="3">
            <a:schemeClr val="lt1"/>
          </a:lnRef>
          <a:fillRef idx="1003">
            <a:schemeClr val="dk2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F27C4-4E81-F108-C61B-ACBB0AA1357E}"/>
              </a:ext>
            </a:extLst>
          </p:cNvPr>
          <p:cNvSpPr txBox="1"/>
          <p:nvPr/>
        </p:nvSpPr>
        <p:spPr>
          <a:xfrm>
            <a:off x="748404" y="9087534"/>
            <a:ext cx="30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06DFA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1630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8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17</Words>
  <Application>Microsoft Office PowerPoint</Application>
  <PresentationFormat>Custom</PresentationFormat>
  <Paragraphs>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PCWORK</cp:lastModifiedBy>
  <cp:revision>5</cp:revision>
  <dcterms:created xsi:type="dcterms:W3CDTF">2022-11-17T15:51:36Z</dcterms:created>
  <dcterms:modified xsi:type="dcterms:W3CDTF">2022-11-17T19:59:02Z</dcterms:modified>
</cp:coreProperties>
</file>